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848C"/>
    <a:srgbClr val="BDCC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8" d="100"/>
          <a:sy n="78" d="100"/>
        </p:scale>
        <p:origin x="-427" y="-2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DF80C0-630A-4D94-B8D8-09A307C8B5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39D7A44-D74D-4E97-8DC4-25433B92F3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4E907C8-F3F4-487B-97DD-DB19C519A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288FA-E7A3-4056-AAF5-904A2827EE82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25A1C8-2D9B-44D7-86DA-B7EF45BF4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139D5BA-6362-48DE-8CF6-E007D5FAF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9233D-0754-407B-A646-8C32BD8F80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4277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437D1E-154E-45C3-944A-81420324E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D6B2707-E685-4333-A358-39DF2B0EF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AB5CFA-D820-4592-90F8-4CADDC28A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288FA-E7A3-4056-AAF5-904A2827EE82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CAA0A9-88D0-4915-AC7E-707B744FF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684AE9-EED6-48A3-B5B6-470F097EE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9233D-0754-407B-A646-8C32BD8F80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8224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2EE9BB6-EAF0-4CAB-A901-6BC631BD01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70C6666-09BF-4F84-AB6D-7D92951EA3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A4FCA9-9B68-4010-A3A8-FFF4C1ABE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288FA-E7A3-4056-AAF5-904A2827EE82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654FE5-4167-416B-8388-DEEFE763A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4FDBAF-17CF-4BC1-B83D-A59153A5F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9233D-0754-407B-A646-8C32BD8F80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7881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36C401-4136-4E89-8F7B-A1F9E9DE6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D8AD02-5EAA-42D8-A713-95422D239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711629-25F9-41E6-AFCD-A644F251A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288FA-E7A3-4056-AAF5-904A2827EE82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9D6C6B-80DE-45BB-9818-454D45807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D764A9-FC69-45C0-BF16-C60D0FBC9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9233D-0754-407B-A646-8C32BD8F80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5759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D92E42-0862-4927-ABEA-209BD0D56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3537D0-665E-48F8-BCC4-29C84B874A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5ECC81-511D-4019-BD69-8FB268D7B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288FA-E7A3-4056-AAF5-904A2827EE82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306E07-321E-4BD2-BB0A-4689AA9A5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D94CF4-48E9-41CA-A886-F216F3850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9233D-0754-407B-A646-8C32BD8F80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4494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B90573-95A2-46F0-986A-F0A1E68B2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2665B9-539E-4617-8539-9287E616E4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C4E8770-45B1-454F-B754-BFF7D2BA9C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22B6A9-82E6-494B-B8FF-E8F1B0C3C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288FA-E7A3-4056-AAF5-904A2827EE82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03AC21-6748-4A76-B64B-0A9DA6610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41A340A-EE09-41DE-9D1D-94187593D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9233D-0754-407B-A646-8C32BD8F80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5647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40DC36-F662-4F4D-951C-342AE667A3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19EE9CB-BB93-48A3-9B97-81E9AA3A2C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EAB99C3-45AA-4DBC-ADD3-98A0986962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E79EAB5-BF7C-4A34-882D-248754430A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71167A2-9A41-45A9-9EA6-199EDC3B2D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B0E5440-7EF5-485F-8270-A23BBEF14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288FA-E7A3-4056-AAF5-904A2827EE82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160B7AD-CAB4-4E63-A79A-2222F1F55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FCC1D3C-D0EE-4C39-803D-C4853C7A1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9233D-0754-407B-A646-8C32BD8F80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4851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4162FA-C4EB-43B0-AFFF-0BE4D8EF1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41A2DE7-18D4-4675-9E40-28C226AFD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288FA-E7A3-4056-AAF5-904A2827EE82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7282AAE-CEF9-41E8-8670-7A79319E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1BC4DAA-A9E4-415D-BD49-CE7AE824F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9233D-0754-407B-A646-8C32BD8F80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3790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E47047D-4206-4E69-B843-C3AA1476B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288FA-E7A3-4056-AAF5-904A2827EE82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46B84E3-1D55-4BF7-9FCD-C91620A5B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9319159-26AA-4F80-9C8F-1F4038BFB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9233D-0754-407B-A646-8C32BD8F80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5631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2429A0-58B1-425F-B54A-F9F18836B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4888A0-C6B7-4583-AAD3-7164514BD9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B9CE367-3F23-435F-8840-291DCD8C0B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19A7CBF-E3AF-49E5-BC95-CF65FF5E2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288FA-E7A3-4056-AAF5-904A2827EE82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BFA7CDE-B52F-4A71-A839-154643C81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3F0A4EB-D6C2-44C6-9207-42F0995E3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9233D-0754-407B-A646-8C32BD8F80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6425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370374-B180-4BE8-AB22-341BA8D19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70D6C9E-C842-49B7-A35D-19BE142BE5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72D569B-CB94-4F8F-820E-03FF4BF71B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F986652-BDCE-4549-803D-B71C5B45E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288FA-E7A3-4056-AAF5-904A2827EE82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2A944FD-D0C2-4E1D-B6B4-CBE3BBA82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B4DB1EA-BB90-4CDB-8A19-88F45280F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9233D-0754-407B-A646-8C32BD8F80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6396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6507DA5-2801-49D7-AB39-F5A8D4B42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E1E2518-E115-4EEB-8812-8FCF942260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7F431C-330C-43E0-9C8C-9CC0188E29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288FA-E7A3-4056-AAF5-904A2827EE82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77714F-883A-490C-A558-EE27760FE5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37F112-4349-48F3-81CD-0D556E42D1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9233D-0754-407B-A646-8C32BD8F80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5194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97DC637-37A6-484F-ACB4-6212DBCF0B2E}"/>
              </a:ext>
            </a:extLst>
          </p:cNvPr>
          <p:cNvSpPr/>
          <p:nvPr/>
        </p:nvSpPr>
        <p:spPr>
          <a:xfrm>
            <a:off x="3564321" y="915805"/>
            <a:ext cx="4362965" cy="48318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032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92FD4A1-78ED-4BC4-9A00-9F6DAC3CEC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562" r="25660"/>
          <a:stretch/>
        </p:blipFill>
        <p:spPr bwMode="auto">
          <a:xfrm>
            <a:off x="3564321" y="915806"/>
            <a:ext cx="4362965" cy="4837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7ED7F4FC-DF28-4A87-9A95-D560C9C36F92}"/>
              </a:ext>
            </a:extLst>
          </p:cNvPr>
          <p:cNvSpPr/>
          <p:nvPr/>
        </p:nvSpPr>
        <p:spPr>
          <a:xfrm>
            <a:off x="3564320" y="915805"/>
            <a:ext cx="4362965" cy="4831835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9741132F-E0FE-4852-83CF-7942EBFCD084}"/>
              </a:ext>
            </a:extLst>
          </p:cNvPr>
          <p:cNvGrpSpPr>
            <a:grpSpLocks noChangeAspect="1"/>
          </p:cNvGrpSpPr>
          <p:nvPr/>
        </p:nvGrpSpPr>
        <p:grpSpPr>
          <a:xfrm>
            <a:off x="5559357" y="2877920"/>
            <a:ext cx="536643" cy="551080"/>
            <a:chOff x="5547953" y="3398455"/>
            <a:chExt cx="1108959" cy="1138794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0811C465-6344-4B05-95FB-085EEF71E7E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274976" y="3398455"/>
              <a:ext cx="381936" cy="421983"/>
            </a:xfrm>
            <a:prstGeom prst="line">
              <a:avLst/>
            </a:prstGeom>
            <a:ln w="3810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CB368625-C4A1-4840-82AE-6FFE59C156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5994" y="3409949"/>
              <a:ext cx="155529" cy="926278"/>
            </a:xfrm>
            <a:prstGeom prst="line">
              <a:avLst/>
            </a:prstGeom>
            <a:ln w="3810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1E67D4E1-1C55-41E7-80E6-F2D54734B372}"/>
                </a:ext>
              </a:extLst>
            </p:cNvPr>
            <p:cNvSpPr/>
            <p:nvPr/>
          </p:nvSpPr>
          <p:spPr>
            <a:xfrm>
              <a:off x="5547953" y="3954056"/>
              <a:ext cx="548042" cy="583193"/>
            </a:xfrm>
            <a:prstGeom prst="ellipse">
              <a:avLst/>
            </a:prstGeom>
            <a:noFill/>
            <a:ln w="38100" cap="rnd">
              <a:solidFill>
                <a:schemeClr val="tx1"/>
              </a:solidFill>
              <a:round/>
              <a:extLst>
                <a:ext uri="{C807C97D-BFC1-408E-A445-0C87EB9F89A2}">
                  <ask:lineSketchStyleProps xmlns:ask="http://schemas.microsoft.com/office/drawing/2018/sketchyshapes">
                    <a:custGeom>
                      <a:avLst/>
                      <a:gdLst>
                        <a:gd name="connsiteX0" fmla="*/ 0 w 265206"/>
                        <a:gd name="connsiteY0" fmla="*/ 141108 h 282216"/>
                        <a:gd name="connsiteX1" fmla="*/ 132603 w 265206"/>
                        <a:gd name="connsiteY1" fmla="*/ 0 h 282216"/>
                        <a:gd name="connsiteX2" fmla="*/ 265206 w 265206"/>
                        <a:gd name="connsiteY2" fmla="*/ 141108 h 282216"/>
                        <a:gd name="connsiteX3" fmla="*/ 132603 w 265206"/>
                        <a:gd name="connsiteY3" fmla="*/ 282216 h 282216"/>
                        <a:gd name="connsiteX4" fmla="*/ 0 w 265206"/>
                        <a:gd name="connsiteY4" fmla="*/ 141108 h 2822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65206" h="282216" extrusionOk="0">
                          <a:moveTo>
                            <a:pt x="0" y="141108"/>
                          </a:moveTo>
                          <a:cubicBezTo>
                            <a:pt x="-11608" y="61023"/>
                            <a:pt x="49657" y="-1028"/>
                            <a:pt x="132603" y="0"/>
                          </a:cubicBezTo>
                          <a:cubicBezTo>
                            <a:pt x="201685" y="10794"/>
                            <a:pt x="253607" y="53320"/>
                            <a:pt x="265206" y="141108"/>
                          </a:cubicBezTo>
                          <a:cubicBezTo>
                            <a:pt x="266557" y="218076"/>
                            <a:pt x="212930" y="281607"/>
                            <a:pt x="132603" y="282216"/>
                          </a:cubicBezTo>
                          <a:cubicBezTo>
                            <a:pt x="56873" y="266773"/>
                            <a:pt x="-3416" y="227469"/>
                            <a:pt x="0" y="14110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  <ask:seed>2112297733</ask:seed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8457DD3D-2FBF-474C-AC2E-7C2DA2906DFB}"/>
              </a:ext>
            </a:extLst>
          </p:cNvPr>
          <p:cNvSpPr txBox="1"/>
          <p:nvPr/>
        </p:nvSpPr>
        <p:spPr>
          <a:xfrm>
            <a:off x="4645134" y="4162453"/>
            <a:ext cx="2170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badi Extra Light" panose="020B0204020104020204" pitchFamily="34" charset="0"/>
              </a:rPr>
              <a:t>Dance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badi Extra Light" panose="020B0204020104020204" pitchFamily="34" charset="0"/>
              </a:rPr>
              <a:t> 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badi Extra Light" panose="020B0204020104020204" pitchFamily="34" charset="0"/>
              </a:rPr>
              <a:t>with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badi Extra Light" panose="020B0204020104020204" pitchFamily="34" charset="0"/>
              </a:rPr>
              <a:t> 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badi Extra Light" panose="020B0204020104020204" pitchFamily="34" charset="0"/>
              </a:rPr>
              <a:t>MUING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badi Extra Light" panose="020B0204020104020204" pitchFamily="34" charset="0"/>
              </a:rPr>
              <a:t> 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badi Extra Light" panose="020B0204020104020204" pitchFamily="34" charset="0"/>
              </a:rPr>
              <a:t>III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Abadi Extra Light" panose="020B02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710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97DC637-37A6-484F-ACB4-6212DBCF0B2E}"/>
              </a:ext>
            </a:extLst>
          </p:cNvPr>
          <p:cNvSpPr/>
          <p:nvPr/>
        </p:nvSpPr>
        <p:spPr>
          <a:xfrm>
            <a:off x="3564321" y="915805"/>
            <a:ext cx="4362965" cy="48318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032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118388-175B-4870-B845-2CC2E661A0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562" r="25660"/>
          <a:stretch/>
        </p:blipFill>
        <p:spPr bwMode="auto">
          <a:xfrm>
            <a:off x="3564321" y="915806"/>
            <a:ext cx="4362965" cy="4837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FBEA2A0-6477-485B-9F87-D805604BFCCA}"/>
              </a:ext>
            </a:extLst>
          </p:cNvPr>
          <p:cNvSpPr/>
          <p:nvPr/>
        </p:nvSpPr>
        <p:spPr>
          <a:xfrm>
            <a:off x="3564320" y="915805"/>
            <a:ext cx="4362965" cy="4831835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8CC0F5A-1355-4B05-836E-274AC80A517D}"/>
              </a:ext>
            </a:extLst>
          </p:cNvPr>
          <p:cNvSpPr/>
          <p:nvPr/>
        </p:nvSpPr>
        <p:spPr>
          <a:xfrm>
            <a:off x="3564320" y="2393004"/>
            <a:ext cx="4362965" cy="33546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C56460BC-332B-440A-BB43-771964BFC12E}"/>
              </a:ext>
            </a:extLst>
          </p:cNvPr>
          <p:cNvSpPr/>
          <p:nvPr/>
        </p:nvSpPr>
        <p:spPr>
          <a:xfrm>
            <a:off x="4982602" y="1623876"/>
            <a:ext cx="1526400" cy="1527243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38228F5-8B5C-404E-82AA-39BF68ACC33F}"/>
              </a:ext>
            </a:extLst>
          </p:cNvPr>
          <p:cNvSpPr txBox="1"/>
          <p:nvPr/>
        </p:nvSpPr>
        <p:spPr>
          <a:xfrm>
            <a:off x="5300809" y="3187338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latin typeface="Abadi Extra Light" panose="020B0204020104020204" pitchFamily="34" charset="0"/>
              </a:rPr>
              <a:t>Kiss me</a:t>
            </a:r>
            <a:endParaRPr lang="zh-CN" altLang="en-US" dirty="0">
              <a:latin typeface="Abadi Extra Light" panose="020B0204020104020204" pitchFamily="34" charset="0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489B8ACF-1098-45E2-8E7F-344E36E33D37}"/>
              </a:ext>
            </a:extLst>
          </p:cNvPr>
          <p:cNvSpPr/>
          <p:nvPr/>
        </p:nvSpPr>
        <p:spPr>
          <a:xfrm>
            <a:off x="4007975" y="3999711"/>
            <a:ext cx="3521235" cy="36933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A91FE28-361B-4A62-BE96-9282E0868B3D}"/>
              </a:ext>
            </a:extLst>
          </p:cNvPr>
          <p:cNvSpPr txBox="1"/>
          <p:nvPr/>
        </p:nvSpPr>
        <p:spPr>
          <a:xfrm>
            <a:off x="4449733" y="4019167"/>
            <a:ext cx="8098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Abadi Extra Light" panose="020B0204020104020204" pitchFamily="34" charset="0"/>
              </a:rPr>
              <a:t>Kiss me</a:t>
            </a:r>
            <a:endParaRPr lang="zh-CN" altLang="en-US" sz="1600" dirty="0">
              <a:latin typeface="Abadi Extra Light" panose="020B0204020104020204" pitchFamily="34" charset="0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E41EA71F-8609-47BC-95AC-BF15B15AC4D0}"/>
              </a:ext>
            </a:extLst>
          </p:cNvPr>
          <p:cNvSpPr>
            <a:spLocks noChangeAspect="1"/>
          </p:cNvSpPr>
          <p:nvPr/>
        </p:nvSpPr>
        <p:spPr>
          <a:xfrm>
            <a:off x="4007975" y="4000990"/>
            <a:ext cx="359801" cy="360000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65130377-AABF-4071-92E5-E0735E4CA6F4}"/>
              </a:ext>
            </a:extLst>
          </p:cNvPr>
          <p:cNvSpPr>
            <a:spLocks noChangeAspect="1"/>
          </p:cNvSpPr>
          <p:nvPr/>
        </p:nvSpPr>
        <p:spPr>
          <a:xfrm>
            <a:off x="4007974" y="4517167"/>
            <a:ext cx="359801" cy="360000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D39D9FE-F14C-4FAB-B5BE-7457429CC775}"/>
              </a:ext>
            </a:extLst>
          </p:cNvPr>
          <p:cNvSpPr txBox="1"/>
          <p:nvPr/>
        </p:nvSpPr>
        <p:spPr>
          <a:xfrm>
            <a:off x="4449733" y="4531957"/>
            <a:ext cx="17304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Abadi Extra Light" panose="020B0204020104020204" pitchFamily="34" charset="0"/>
              </a:rPr>
              <a:t>Hopes and Dreams</a:t>
            </a:r>
            <a:endParaRPr lang="zh-CN" altLang="en-US" sz="1600" dirty="0">
              <a:latin typeface="Abadi Extra Light" panose="020B0204020104020204" pitchFamily="34" charset="0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09F72186-ECED-4C23-8723-CB4054EA6B70}"/>
              </a:ext>
            </a:extLst>
          </p:cNvPr>
          <p:cNvSpPr/>
          <p:nvPr/>
        </p:nvSpPr>
        <p:spPr>
          <a:xfrm>
            <a:off x="7234317" y="4100763"/>
            <a:ext cx="162000" cy="160453"/>
          </a:xfrm>
          <a:prstGeom prst="ellipse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D61200F7-8918-4C3C-81AA-D6A0F30E250B}"/>
              </a:ext>
            </a:extLst>
          </p:cNvPr>
          <p:cNvSpPr/>
          <p:nvPr/>
        </p:nvSpPr>
        <p:spPr>
          <a:xfrm>
            <a:off x="7234317" y="4616940"/>
            <a:ext cx="162000" cy="16045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D08F277F-ABA5-4122-8B67-27217264248D}"/>
              </a:ext>
            </a:extLst>
          </p:cNvPr>
          <p:cNvSpPr>
            <a:spLocks noChangeAspect="1"/>
          </p:cNvSpPr>
          <p:nvPr/>
        </p:nvSpPr>
        <p:spPr>
          <a:xfrm>
            <a:off x="4007974" y="5023002"/>
            <a:ext cx="359801" cy="360000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5D29254-AA8B-4922-B86A-27F806AE6540}"/>
              </a:ext>
            </a:extLst>
          </p:cNvPr>
          <p:cNvSpPr txBox="1"/>
          <p:nvPr/>
        </p:nvSpPr>
        <p:spPr>
          <a:xfrm>
            <a:off x="4449733" y="5037792"/>
            <a:ext cx="17304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Abadi Extra Light" panose="020B0204020104020204" pitchFamily="34" charset="0"/>
              </a:rPr>
              <a:t>Hopes and Dreams</a:t>
            </a:r>
            <a:endParaRPr lang="zh-CN" altLang="en-US" sz="1600" dirty="0">
              <a:latin typeface="Abadi Extra Light" panose="020B0204020104020204" pitchFamily="34" charset="0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F403409F-2A3A-45C8-AEB2-DFD23A1277FE}"/>
              </a:ext>
            </a:extLst>
          </p:cNvPr>
          <p:cNvSpPr/>
          <p:nvPr/>
        </p:nvSpPr>
        <p:spPr>
          <a:xfrm>
            <a:off x="7234317" y="5122775"/>
            <a:ext cx="162000" cy="16045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B6F8B2A1-0F73-4611-A60A-669B05D029F6}"/>
              </a:ext>
            </a:extLst>
          </p:cNvPr>
          <p:cNvSpPr/>
          <p:nvPr/>
        </p:nvSpPr>
        <p:spPr>
          <a:xfrm>
            <a:off x="3564318" y="4097726"/>
            <a:ext cx="4362965" cy="1649913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8E8B3DF6-4EA8-4515-8F10-E47FE6C8AE1B}"/>
              </a:ext>
            </a:extLst>
          </p:cNvPr>
          <p:cNvSpPr txBox="1"/>
          <p:nvPr/>
        </p:nvSpPr>
        <p:spPr>
          <a:xfrm>
            <a:off x="5203827" y="3500322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B0F0"/>
                </a:solidFill>
                <a:latin typeface="Abadi Extra Light" panose="020B0204020104020204" pitchFamily="34" charset="0"/>
              </a:rPr>
              <a:t>10067  S</a:t>
            </a:r>
            <a:endParaRPr lang="zh-CN" altLang="en-US" dirty="0">
              <a:solidFill>
                <a:srgbClr val="00B0F0"/>
              </a:solidFill>
              <a:latin typeface="Abadi Extra Light" panose="020B0204020104020204" pitchFamily="34" charset="0"/>
            </a:endParaRPr>
          </a:p>
        </p:txBody>
      </p:sp>
      <p:sp>
        <p:nvSpPr>
          <p:cNvPr id="27" name="直角三角形 26">
            <a:extLst>
              <a:ext uri="{FF2B5EF4-FFF2-40B4-BE49-F238E27FC236}">
                <a16:creationId xmlns:a16="http://schemas.microsoft.com/office/drawing/2014/main" id="{3D3F3021-35C8-42BC-BE7E-2C1616C0699E}"/>
              </a:ext>
            </a:extLst>
          </p:cNvPr>
          <p:cNvSpPr/>
          <p:nvPr/>
        </p:nvSpPr>
        <p:spPr>
          <a:xfrm flipH="1" flipV="1">
            <a:off x="7357405" y="910298"/>
            <a:ext cx="569880" cy="563291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75612D7A-C5AB-4225-A15F-CF8891AD292E}"/>
              </a:ext>
            </a:extLst>
          </p:cNvPr>
          <p:cNvCxnSpPr/>
          <p:nvPr/>
        </p:nvCxnSpPr>
        <p:spPr>
          <a:xfrm>
            <a:off x="7444957" y="4173166"/>
            <a:ext cx="1261300" cy="0"/>
          </a:xfrm>
          <a:prstGeom prst="line">
            <a:avLst/>
          </a:prstGeom>
          <a:ln w="38100" cap="rnd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292B8E7B-2E11-4B04-81BB-BC3B53422604}"/>
              </a:ext>
            </a:extLst>
          </p:cNvPr>
          <p:cNvSpPr txBox="1"/>
          <p:nvPr/>
        </p:nvSpPr>
        <p:spPr>
          <a:xfrm>
            <a:off x="8715920" y="3991658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难度等级标识</a:t>
            </a: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A96CBC7C-77CF-4BC8-B8F1-6CA769A29D25}"/>
              </a:ext>
            </a:extLst>
          </p:cNvPr>
          <p:cNvCxnSpPr>
            <a:cxnSpLocks/>
          </p:cNvCxnSpPr>
          <p:nvPr/>
        </p:nvCxnSpPr>
        <p:spPr>
          <a:xfrm>
            <a:off x="6373849" y="3690373"/>
            <a:ext cx="2342071" cy="0"/>
          </a:xfrm>
          <a:prstGeom prst="line">
            <a:avLst/>
          </a:prstGeom>
          <a:ln w="38100" cap="rnd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BA7DEAC8-009A-4CAD-B1BA-EB834C0D89E1}"/>
              </a:ext>
            </a:extLst>
          </p:cNvPr>
          <p:cNvSpPr txBox="1"/>
          <p:nvPr/>
        </p:nvSpPr>
        <p:spPr>
          <a:xfrm>
            <a:off x="8728376" y="3525852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历史高分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DB450CA0-6E5C-4E23-89A9-711D76445606}"/>
              </a:ext>
            </a:extLst>
          </p:cNvPr>
          <p:cNvSpPr txBox="1"/>
          <p:nvPr/>
        </p:nvSpPr>
        <p:spPr>
          <a:xfrm>
            <a:off x="8728375" y="2218220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谱面背景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点击开始游戏</a:t>
            </a:r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D6BAE5F9-96C3-4BF4-925D-ECA4F37B91D0}"/>
              </a:ext>
            </a:extLst>
          </p:cNvPr>
          <p:cNvCxnSpPr>
            <a:cxnSpLocks/>
            <a:endCxn id="34" idx="1"/>
          </p:cNvCxnSpPr>
          <p:nvPr/>
        </p:nvCxnSpPr>
        <p:spPr>
          <a:xfrm>
            <a:off x="6756247" y="2510607"/>
            <a:ext cx="1972128" cy="1"/>
          </a:xfrm>
          <a:prstGeom prst="line">
            <a:avLst/>
          </a:prstGeom>
          <a:ln w="38100" cap="rnd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740D7501-0A89-4FF1-8E4C-5D4B5C1AE6AA}"/>
              </a:ext>
            </a:extLst>
          </p:cNvPr>
          <p:cNvCxnSpPr>
            <a:cxnSpLocks/>
          </p:cNvCxnSpPr>
          <p:nvPr/>
        </p:nvCxnSpPr>
        <p:spPr>
          <a:xfrm>
            <a:off x="7866370" y="1191943"/>
            <a:ext cx="862005" cy="0"/>
          </a:xfrm>
          <a:prstGeom prst="line">
            <a:avLst/>
          </a:prstGeom>
          <a:ln w="38100" cap="rnd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AC284F84-0370-4C24-BA7C-2D3779303F0E}"/>
              </a:ext>
            </a:extLst>
          </p:cNvPr>
          <p:cNvSpPr txBox="1"/>
          <p:nvPr/>
        </p:nvSpPr>
        <p:spPr>
          <a:xfrm>
            <a:off x="8728375" y="1022666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更多</a:t>
            </a:r>
          </a:p>
        </p:txBody>
      </p:sp>
    </p:spTree>
    <p:extLst>
      <p:ext uri="{BB962C8B-B14F-4D97-AF65-F5344CB8AC3E}">
        <p14:creationId xmlns:p14="http://schemas.microsoft.com/office/powerpoint/2010/main" val="2172979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97DC637-37A6-484F-ACB4-6212DBCF0B2E}"/>
              </a:ext>
            </a:extLst>
          </p:cNvPr>
          <p:cNvSpPr/>
          <p:nvPr/>
        </p:nvSpPr>
        <p:spPr>
          <a:xfrm>
            <a:off x="3564321" y="915805"/>
            <a:ext cx="4362965" cy="48318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032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118388-175B-4870-B845-2CC2E661A0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62" r="25660"/>
          <a:stretch/>
        </p:blipFill>
        <p:spPr bwMode="auto">
          <a:xfrm>
            <a:off x="3564321" y="915806"/>
            <a:ext cx="4362965" cy="4837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>
            <a:extLst>
              <a:ext uri="{FF2B5EF4-FFF2-40B4-BE49-F238E27FC236}">
                <a16:creationId xmlns:a16="http://schemas.microsoft.com/office/drawing/2014/main" id="{FDAEB435-6C4C-4179-892F-96F9B013E8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562" t="59976" r="25660"/>
          <a:stretch/>
        </p:blipFill>
        <p:spPr bwMode="auto">
          <a:xfrm>
            <a:off x="3564319" y="3817052"/>
            <a:ext cx="4362965" cy="1936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8CC0F5A-1355-4B05-836E-274AC80A517D}"/>
              </a:ext>
            </a:extLst>
          </p:cNvPr>
          <p:cNvSpPr/>
          <p:nvPr/>
        </p:nvSpPr>
        <p:spPr>
          <a:xfrm>
            <a:off x="3564321" y="4158367"/>
            <a:ext cx="4362965" cy="125346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CFCC795A-51F9-4F0E-B51F-BAC1D6213BC0}"/>
              </a:ext>
            </a:extLst>
          </p:cNvPr>
          <p:cNvSpPr/>
          <p:nvPr/>
        </p:nvSpPr>
        <p:spPr>
          <a:xfrm>
            <a:off x="4027483" y="4821298"/>
            <a:ext cx="3521235" cy="18337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406C32ED-F3E5-404A-878F-9624AC500224}"/>
              </a:ext>
            </a:extLst>
          </p:cNvPr>
          <p:cNvSpPr/>
          <p:nvPr/>
        </p:nvSpPr>
        <p:spPr>
          <a:xfrm>
            <a:off x="4027483" y="4822167"/>
            <a:ext cx="2342071" cy="183347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9C6C8F3-D4AF-4DA2-A47E-767AE5612AAF}"/>
              </a:ext>
            </a:extLst>
          </p:cNvPr>
          <p:cNvSpPr txBox="1"/>
          <p:nvPr/>
        </p:nvSpPr>
        <p:spPr>
          <a:xfrm>
            <a:off x="3957095" y="4363748"/>
            <a:ext cx="7758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latin typeface="Abadi Extra Light" panose="020B0204020104020204" pitchFamily="34" charset="0"/>
              </a:rPr>
              <a:t>Volume</a:t>
            </a:r>
            <a:endParaRPr lang="zh-CN" altLang="en-US" sz="1600" dirty="0">
              <a:latin typeface="Abadi Extra Light" panose="020B0204020104020204" pitchFamily="34" charset="0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3BE18381-6530-4D6E-BA09-1B09ACA82735}"/>
              </a:ext>
            </a:extLst>
          </p:cNvPr>
          <p:cNvSpPr txBox="1"/>
          <p:nvPr/>
        </p:nvSpPr>
        <p:spPr>
          <a:xfrm>
            <a:off x="6971316" y="4363748"/>
            <a:ext cx="5774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00B0F0"/>
                </a:solidFill>
                <a:latin typeface="Abadi Extra Light" panose="020B0204020104020204" pitchFamily="34" charset="0"/>
              </a:rPr>
              <a:t>60%</a:t>
            </a:r>
            <a:endParaRPr lang="zh-CN" altLang="en-US" sz="1600" dirty="0">
              <a:solidFill>
                <a:srgbClr val="00B0F0"/>
              </a:solidFill>
              <a:latin typeface="Abadi Extra Light" panose="020B0204020104020204" pitchFamily="34" charset="0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092E96AB-E775-4AA7-B051-2968F93A58D9}"/>
              </a:ext>
            </a:extLst>
          </p:cNvPr>
          <p:cNvSpPr/>
          <p:nvPr/>
        </p:nvSpPr>
        <p:spPr>
          <a:xfrm>
            <a:off x="3564321" y="5436789"/>
            <a:ext cx="4362965" cy="3108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badi Extra Light" panose="020B0204020104020204" pitchFamily="34" charset="0"/>
              </a:rPr>
              <a:t>MUING III (ver.1.0.0) , made by Error 404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Abadi Extra Light" panose="020B0204020104020204" pitchFamily="34" charset="0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A541C0E6-4BCF-4FEB-8341-0E31C5227A6A}"/>
              </a:ext>
            </a:extLst>
          </p:cNvPr>
          <p:cNvSpPr/>
          <p:nvPr/>
        </p:nvSpPr>
        <p:spPr>
          <a:xfrm>
            <a:off x="3564320" y="3817052"/>
            <a:ext cx="4362965" cy="31085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Abadi Extra Light" panose="020B0204020104020204" pitchFamily="34" charset="0"/>
              </a:rPr>
              <a:t>Kiss me</a:t>
            </a:r>
            <a:endParaRPr lang="zh-CN" altLang="en-US" sz="1600" dirty="0">
              <a:solidFill>
                <a:schemeClr val="tx1"/>
              </a:solidFill>
              <a:latin typeface="Abadi Extra Light" panose="020B0204020104020204" pitchFamily="34" charset="0"/>
            </a:endParaRPr>
          </a:p>
        </p:txBody>
      </p:sp>
      <p:sp>
        <p:nvSpPr>
          <p:cNvPr id="47" name="矩形: 圆角 46">
            <a:extLst>
              <a:ext uri="{FF2B5EF4-FFF2-40B4-BE49-F238E27FC236}">
                <a16:creationId xmlns:a16="http://schemas.microsoft.com/office/drawing/2014/main" id="{BFE4376C-AEBE-4DA8-91E0-A398E0DFD61B}"/>
              </a:ext>
            </a:extLst>
          </p:cNvPr>
          <p:cNvSpPr/>
          <p:nvPr/>
        </p:nvSpPr>
        <p:spPr>
          <a:xfrm>
            <a:off x="7320118" y="3582771"/>
            <a:ext cx="457200" cy="457549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Abadi Extra Light" panose="020B0204020104020204" pitchFamily="34" charset="0"/>
              </a:rPr>
              <a:t>+</a:t>
            </a:r>
            <a:endParaRPr lang="zh-CN" altLang="en-US" sz="2800" dirty="0">
              <a:solidFill>
                <a:schemeClr val="bg1"/>
              </a:solidFill>
              <a:latin typeface="Abadi Extra Light" panose="020B0204020104020204" pitchFamily="34" charset="0"/>
            </a:endParaRPr>
          </a:p>
        </p:txBody>
      </p:sp>
      <p:pic>
        <p:nvPicPr>
          <p:cNvPr id="53" name="Picture 2">
            <a:extLst>
              <a:ext uri="{FF2B5EF4-FFF2-40B4-BE49-F238E27FC236}">
                <a16:creationId xmlns:a16="http://schemas.microsoft.com/office/drawing/2014/main" id="{248B9AFF-9C10-43F1-9F5B-D5994708EF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562" r="25660" b="83627"/>
          <a:stretch/>
        </p:blipFill>
        <p:spPr bwMode="auto">
          <a:xfrm>
            <a:off x="3564318" y="917066"/>
            <a:ext cx="4362965" cy="792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矩形 48">
            <a:extLst>
              <a:ext uri="{FF2B5EF4-FFF2-40B4-BE49-F238E27FC236}">
                <a16:creationId xmlns:a16="http://schemas.microsoft.com/office/drawing/2014/main" id="{DCDAC8D1-C7BD-474D-A150-CD23D3D11FF9}"/>
              </a:ext>
            </a:extLst>
          </p:cNvPr>
          <p:cNvSpPr/>
          <p:nvPr/>
        </p:nvSpPr>
        <p:spPr>
          <a:xfrm>
            <a:off x="3564320" y="915805"/>
            <a:ext cx="4362965" cy="796263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DAD4619E-540A-484F-A39E-4729E16BC049}"/>
              </a:ext>
            </a:extLst>
          </p:cNvPr>
          <p:cNvSpPr/>
          <p:nvPr/>
        </p:nvSpPr>
        <p:spPr>
          <a:xfrm>
            <a:off x="3791601" y="1170983"/>
            <a:ext cx="309600" cy="3108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Abadi Extra Light" panose="020B0204020104020204" pitchFamily="34" charset="0"/>
              </a:rPr>
              <a:t>&lt;</a:t>
            </a:r>
            <a:endParaRPr lang="zh-CN" altLang="en-US" sz="1600" dirty="0">
              <a:solidFill>
                <a:schemeClr val="tx1"/>
              </a:solidFill>
              <a:latin typeface="Abadi Extra Light" panose="020B0204020104020204" pitchFamily="34" charset="0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CC0FE64C-C619-4392-A343-646C972D9C1F}"/>
              </a:ext>
            </a:extLst>
          </p:cNvPr>
          <p:cNvGrpSpPr/>
          <p:nvPr/>
        </p:nvGrpSpPr>
        <p:grpSpPr>
          <a:xfrm>
            <a:off x="7393918" y="1170983"/>
            <a:ext cx="309600" cy="310852"/>
            <a:chOff x="7393918" y="1170983"/>
            <a:chExt cx="309600" cy="310852"/>
          </a:xfrm>
        </p:grpSpPr>
        <p:sp>
          <p:nvSpPr>
            <p:cNvPr id="54" name="矩形: 圆角 53">
              <a:extLst>
                <a:ext uri="{FF2B5EF4-FFF2-40B4-BE49-F238E27FC236}">
                  <a16:creationId xmlns:a16="http://schemas.microsoft.com/office/drawing/2014/main" id="{1D6E8CD0-B67E-4D59-BF17-9E44AAF00793}"/>
                </a:ext>
              </a:extLst>
            </p:cNvPr>
            <p:cNvSpPr/>
            <p:nvPr/>
          </p:nvSpPr>
          <p:spPr>
            <a:xfrm>
              <a:off x="7393918" y="1170983"/>
              <a:ext cx="309600" cy="310852"/>
            </a:xfrm>
            <a:prstGeom prst="roundRect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25BB2E69-C592-4AA5-BCB5-197AE575FB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68352" y="1246043"/>
              <a:ext cx="160733" cy="160733"/>
            </a:xfrm>
            <a:prstGeom prst="rect">
              <a:avLst/>
            </a:prstGeom>
          </p:spPr>
        </p:pic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E390278C-3AD9-4B5C-9762-D6A3F3D22038}"/>
              </a:ext>
            </a:extLst>
          </p:cNvPr>
          <p:cNvGrpSpPr/>
          <p:nvPr/>
        </p:nvGrpSpPr>
        <p:grpSpPr>
          <a:xfrm>
            <a:off x="6971316" y="1173772"/>
            <a:ext cx="309600" cy="310852"/>
            <a:chOff x="6971316" y="1173772"/>
            <a:chExt cx="309600" cy="310852"/>
          </a:xfrm>
        </p:grpSpPr>
        <p:sp>
          <p:nvSpPr>
            <p:cNvPr id="56" name="矩形: 圆角 55">
              <a:extLst>
                <a:ext uri="{FF2B5EF4-FFF2-40B4-BE49-F238E27FC236}">
                  <a16:creationId xmlns:a16="http://schemas.microsoft.com/office/drawing/2014/main" id="{2EB36DCF-3A1F-460C-B010-521E84D81D7A}"/>
                </a:ext>
              </a:extLst>
            </p:cNvPr>
            <p:cNvSpPr/>
            <p:nvPr/>
          </p:nvSpPr>
          <p:spPr>
            <a:xfrm>
              <a:off x="6971316" y="1173772"/>
              <a:ext cx="309600" cy="310852"/>
            </a:xfrm>
            <a:prstGeom prst="roundRect">
              <a:avLst>
                <a:gd name="adj" fmla="val 50000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A681D835-4771-43D2-8054-1CB3D4E20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45116" y="1248198"/>
              <a:ext cx="162000" cy="162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6096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97DC637-37A6-484F-ACB4-6212DBCF0B2E}"/>
              </a:ext>
            </a:extLst>
          </p:cNvPr>
          <p:cNvSpPr/>
          <p:nvPr/>
        </p:nvSpPr>
        <p:spPr>
          <a:xfrm>
            <a:off x="3564321" y="915805"/>
            <a:ext cx="4362965" cy="48318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032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118388-175B-4870-B845-2CC2E661A0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62" r="25660"/>
          <a:stretch/>
        </p:blipFill>
        <p:spPr bwMode="auto">
          <a:xfrm>
            <a:off x="3564321" y="915806"/>
            <a:ext cx="4362965" cy="4837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2">
            <a:extLst>
              <a:ext uri="{FF2B5EF4-FFF2-40B4-BE49-F238E27FC236}">
                <a16:creationId xmlns:a16="http://schemas.microsoft.com/office/drawing/2014/main" id="{248B9AFF-9C10-43F1-9F5B-D5994708EF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562" r="25660"/>
          <a:stretch/>
        </p:blipFill>
        <p:spPr bwMode="auto">
          <a:xfrm>
            <a:off x="3564318" y="917065"/>
            <a:ext cx="4362965" cy="4837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7965E792-2FFC-44C1-BF4E-A4140F83A5C7}"/>
              </a:ext>
            </a:extLst>
          </p:cNvPr>
          <p:cNvGrpSpPr/>
          <p:nvPr/>
        </p:nvGrpSpPr>
        <p:grpSpPr>
          <a:xfrm>
            <a:off x="4397727" y="1931137"/>
            <a:ext cx="2906802" cy="2678640"/>
            <a:chOff x="4397727" y="1797970"/>
            <a:chExt cx="2906802" cy="2678640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802D28DB-831B-44E5-992F-EC1F449116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7727" y="1973016"/>
              <a:ext cx="719451" cy="720000"/>
            </a:xfrm>
            <a:prstGeom prst="ellipse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49F9EB79-3348-46C8-BB6D-25F920F7031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386074" y="1973016"/>
              <a:ext cx="719451" cy="720000"/>
            </a:xfrm>
            <a:prstGeom prst="ellipse">
              <a:avLst/>
            </a:prstGeom>
            <a:solidFill>
              <a:srgbClr val="00B0F0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  <a:latin typeface="Abadi Extra Light" panose="020B0204020104020204" pitchFamily="34" charset="0"/>
                </a:rPr>
                <a:t>1</a:t>
              </a:r>
              <a:endParaRPr lang="zh-CN" altLang="en-US" sz="28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066B9E71-B2BE-473A-A776-6D48653B2B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05216" y="1973016"/>
              <a:ext cx="719451" cy="720000"/>
            </a:xfrm>
            <a:prstGeom prst="ellipse">
              <a:avLst/>
            </a:prstGeom>
            <a:solidFill>
              <a:srgbClr val="00B0F0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  <a:latin typeface="Abadi Extra Light" panose="020B0204020104020204" pitchFamily="34" charset="0"/>
                </a:rPr>
                <a:t>2</a:t>
              </a:r>
              <a:endParaRPr lang="zh-CN" altLang="en-US" sz="28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A92E9AE2-86F8-4079-B205-984FDA4170C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7727" y="2864813"/>
              <a:ext cx="719451" cy="720000"/>
            </a:xfrm>
            <a:prstGeom prst="ellipse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F0EAB4BD-03C5-4495-BA1E-BAA9DAECE18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386074" y="2864813"/>
              <a:ext cx="719451" cy="720000"/>
            </a:xfrm>
            <a:prstGeom prst="ellipse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5D2E5250-C85C-47CC-B59E-1549DA4869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05216" y="2864813"/>
              <a:ext cx="719451" cy="720000"/>
            </a:xfrm>
            <a:prstGeom prst="ellipse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3DC4F4AD-178E-433A-AF58-8B0730544A1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7727" y="3756610"/>
              <a:ext cx="719451" cy="720000"/>
            </a:xfrm>
            <a:prstGeom prst="ellipse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AAC2B037-E07F-4404-BDCA-A8230C430E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386074" y="3756610"/>
              <a:ext cx="719451" cy="720000"/>
            </a:xfrm>
            <a:prstGeom prst="ellipse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34D1B185-99B2-469A-BD2C-2DD0286170D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05216" y="3756610"/>
              <a:ext cx="719451" cy="720000"/>
            </a:xfrm>
            <a:prstGeom prst="ellipse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0CF8BA83-E77C-4963-90E3-DAB64D1C530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5352" y="1797970"/>
              <a:ext cx="1079177" cy="1080000"/>
            </a:xfrm>
            <a:prstGeom prst="ellipse">
              <a:avLst/>
            </a:prstGeom>
            <a:noFill/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</p:grpSp>
      <p:sp>
        <p:nvSpPr>
          <p:cNvPr id="37" name="矩形 36">
            <a:extLst>
              <a:ext uri="{FF2B5EF4-FFF2-40B4-BE49-F238E27FC236}">
                <a16:creationId xmlns:a16="http://schemas.microsoft.com/office/drawing/2014/main" id="{F324392C-4AFF-4A80-A0DC-D4476719BFD3}"/>
              </a:ext>
            </a:extLst>
          </p:cNvPr>
          <p:cNvSpPr/>
          <p:nvPr/>
        </p:nvSpPr>
        <p:spPr>
          <a:xfrm>
            <a:off x="3564318" y="4962617"/>
            <a:ext cx="4362965" cy="79241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AC98AD37-D883-435A-B17E-00185740C2FF}"/>
              </a:ext>
            </a:extLst>
          </p:cNvPr>
          <p:cNvSpPr txBox="1"/>
          <p:nvPr/>
        </p:nvSpPr>
        <p:spPr>
          <a:xfrm>
            <a:off x="5340881" y="5020272"/>
            <a:ext cx="8098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latin typeface="Abadi Extra Light" panose="020B0204020104020204" pitchFamily="34" charset="0"/>
              </a:rPr>
              <a:t>Kiss me</a:t>
            </a:r>
            <a:endParaRPr lang="zh-CN" altLang="en-US" sz="1600" dirty="0">
              <a:latin typeface="Abadi Extra Light" panose="020B0204020104020204" pitchFamily="34" charset="0"/>
            </a:endParaRPr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25E76F30-F481-4FC9-9A70-F50FB758D8DD}"/>
              </a:ext>
            </a:extLst>
          </p:cNvPr>
          <p:cNvSpPr/>
          <p:nvPr/>
        </p:nvSpPr>
        <p:spPr>
          <a:xfrm>
            <a:off x="3994310" y="5416481"/>
            <a:ext cx="3587220" cy="18129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14D97C75-B031-4DE7-90AD-4DCFE8E8DBBB}"/>
              </a:ext>
            </a:extLst>
          </p:cNvPr>
          <p:cNvSpPr/>
          <p:nvPr/>
        </p:nvSpPr>
        <p:spPr>
          <a:xfrm>
            <a:off x="3994310" y="5416481"/>
            <a:ext cx="986063" cy="181299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4CF9D42D-9192-45B8-B84A-0FA5CB752605}"/>
              </a:ext>
            </a:extLst>
          </p:cNvPr>
          <p:cNvSpPr txBox="1"/>
          <p:nvPr/>
        </p:nvSpPr>
        <p:spPr>
          <a:xfrm>
            <a:off x="6764940" y="5020272"/>
            <a:ext cx="10390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latin typeface="Abadi Extra Light" panose="020B0204020104020204" pitchFamily="34" charset="0"/>
              </a:rPr>
              <a:t>0:51/3:10</a:t>
            </a:r>
            <a:endParaRPr lang="zh-CN" altLang="en-US" sz="1600" dirty="0">
              <a:latin typeface="Abadi Extra Light" panose="020B0204020104020204" pitchFamily="34" charset="0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B47DE7F0-8E57-4308-9CC3-9FCEEBA2761F}"/>
              </a:ext>
            </a:extLst>
          </p:cNvPr>
          <p:cNvSpPr/>
          <p:nvPr/>
        </p:nvSpPr>
        <p:spPr>
          <a:xfrm>
            <a:off x="3564315" y="915765"/>
            <a:ext cx="4362965" cy="79241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DAD4619E-540A-484F-A39E-4729E16BC049}"/>
              </a:ext>
            </a:extLst>
          </p:cNvPr>
          <p:cNvSpPr/>
          <p:nvPr/>
        </p:nvSpPr>
        <p:spPr>
          <a:xfrm>
            <a:off x="3791599" y="1153284"/>
            <a:ext cx="309600" cy="3108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Abadi Extra Light" panose="020B0204020104020204" pitchFamily="34" charset="0"/>
              </a:rPr>
              <a:t>&lt;</a:t>
            </a:r>
            <a:endParaRPr lang="zh-CN" altLang="en-US" sz="1600" dirty="0">
              <a:solidFill>
                <a:schemeClr val="tx1"/>
              </a:solidFill>
              <a:latin typeface="Abadi Extra Light" panose="020B0204020104020204" pitchFamily="34" charset="0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7886702B-6EC9-42E0-A820-289AD1AE5F4D}"/>
              </a:ext>
            </a:extLst>
          </p:cNvPr>
          <p:cNvSpPr txBox="1"/>
          <p:nvPr/>
        </p:nvSpPr>
        <p:spPr>
          <a:xfrm>
            <a:off x="4675536" y="1153284"/>
            <a:ext cx="21405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latin typeface="Abadi Extra Light" panose="020B0204020104020204" pitchFamily="34" charset="0"/>
              </a:rPr>
              <a:t>Touch your number pad!</a:t>
            </a:r>
            <a:endParaRPr lang="zh-CN" altLang="en-US" sz="1600" dirty="0">
              <a:latin typeface="Abadi Extra Light" panose="020B0204020104020204" pitchFamily="34" charset="0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B04AD78E-B2DE-46DB-9E05-E929F33DB68F}"/>
              </a:ext>
            </a:extLst>
          </p:cNvPr>
          <p:cNvGrpSpPr/>
          <p:nvPr/>
        </p:nvGrpSpPr>
        <p:grpSpPr>
          <a:xfrm>
            <a:off x="4089542" y="4807191"/>
            <a:ext cx="309600" cy="310852"/>
            <a:chOff x="4089542" y="4807191"/>
            <a:chExt cx="309600" cy="310852"/>
          </a:xfrm>
        </p:grpSpPr>
        <p:sp>
          <p:nvSpPr>
            <p:cNvPr id="55" name="矩形: 圆角 54">
              <a:extLst>
                <a:ext uri="{FF2B5EF4-FFF2-40B4-BE49-F238E27FC236}">
                  <a16:creationId xmlns:a16="http://schemas.microsoft.com/office/drawing/2014/main" id="{71AD8F65-6D4A-4E1A-BD35-6EF4586DC80A}"/>
                </a:ext>
              </a:extLst>
            </p:cNvPr>
            <p:cNvSpPr/>
            <p:nvPr/>
          </p:nvSpPr>
          <p:spPr>
            <a:xfrm>
              <a:off x="4089542" y="4807191"/>
              <a:ext cx="309600" cy="310852"/>
            </a:xfrm>
            <a:prstGeom prst="roundRect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7248AF6B-CD17-46AE-B2EA-3F27B8A229D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79290" y="4897817"/>
              <a:ext cx="129078" cy="129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1BEFA619-1116-405A-AD5B-08A15924DED1}"/>
              </a:ext>
            </a:extLst>
          </p:cNvPr>
          <p:cNvGrpSpPr/>
          <p:nvPr/>
        </p:nvGrpSpPr>
        <p:grpSpPr>
          <a:xfrm>
            <a:off x="3691657" y="4807191"/>
            <a:ext cx="309600" cy="310852"/>
            <a:chOff x="3691657" y="4807191"/>
            <a:chExt cx="309600" cy="310852"/>
          </a:xfrm>
        </p:grpSpPr>
        <p:sp>
          <p:nvSpPr>
            <p:cNvPr id="52" name="矩形: 圆角 51">
              <a:extLst>
                <a:ext uri="{FF2B5EF4-FFF2-40B4-BE49-F238E27FC236}">
                  <a16:creationId xmlns:a16="http://schemas.microsoft.com/office/drawing/2014/main" id="{9D7DF1BA-1506-4CE1-8144-59DFDAEE715E}"/>
                </a:ext>
              </a:extLst>
            </p:cNvPr>
            <p:cNvSpPr/>
            <p:nvPr/>
          </p:nvSpPr>
          <p:spPr>
            <a:xfrm>
              <a:off x="3691657" y="4807191"/>
              <a:ext cx="309600" cy="310852"/>
            </a:xfrm>
            <a:prstGeom prst="roundRect">
              <a:avLst>
                <a:gd name="adj" fmla="val 50000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58" name="等腰三角形 57">
              <a:extLst>
                <a:ext uri="{FF2B5EF4-FFF2-40B4-BE49-F238E27FC236}">
                  <a16:creationId xmlns:a16="http://schemas.microsoft.com/office/drawing/2014/main" id="{B47BD34F-BC96-4B96-BDFF-96FB52D6F59A}"/>
                </a:ext>
              </a:extLst>
            </p:cNvPr>
            <p:cNvSpPr>
              <a:spLocks/>
            </p:cNvSpPr>
            <p:nvPr/>
          </p:nvSpPr>
          <p:spPr>
            <a:xfrm rot="5400000">
              <a:off x="3798151" y="4915817"/>
              <a:ext cx="129078" cy="9360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</p:grpSp>
      <p:sp>
        <p:nvSpPr>
          <p:cNvPr id="60" name="矩形: 圆角 59">
            <a:extLst>
              <a:ext uri="{FF2B5EF4-FFF2-40B4-BE49-F238E27FC236}">
                <a16:creationId xmlns:a16="http://schemas.microsoft.com/office/drawing/2014/main" id="{659B8E2F-64CF-4DDA-B40A-1DE72F1CCEEC}"/>
              </a:ext>
            </a:extLst>
          </p:cNvPr>
          <p:cNvSpPr/>
          <p:nvPr/>
        </p:nvSpPr>
        <p:spPr>
          <a:xfrm>
            <a:off x="6890529" y="1175961"/>
            <a:ext cx="828000" cy="31085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Abadi Extra Light" panose="020B0204020104020204" pitchFamily="34" charset="0"/>
              </a:rPr>
              <a:t>Export</a:t>
            </a:r>
            <a:endParaRPr lang="zh-CN" altLang="en-US" sz="1600" dirty="0">
              <a:solidFill>
                <a:schemeClr val="bg1"/>
              </a:solidFill>
              <a:latin typeface="Abadi Extra Light" panose="020B02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6548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97DC637-37A6-484F-ACB4-6212DBCF0B2E}"/>
              </a:ext>
            </a:extLst>
          </p:cNvPr>
          <p:cNvSpPr/>
          <p:nvPr/>
        </p:nvSpPr>
        <p:spPr>
          <a:xfrm>
            <a:off x="3564321" y="915805"/>
            <a:ext cx="4362965" cy="48318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032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118388-175B-4870-B845-2CC2E661A0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62" r="25660"/>
          <a:stretch/>
        </p:blipFill>
        <p:spPr bwMode="auto">
          <a:xfrm>
            <a:off x="3564321" y="915806"/>
            <a:ext cx="4362965" cy="4837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2">
            <a:extLst>
              <a:ext uri="{FF2B5EF4-FFF2-40B4-BE49-F238E27FC236}">
                <a16:creationId xmlns:a16="http://schemas.microsoft.com/office/drawing/2014/main" id="{248B9AFF-9C10-43F1-9F5B-D5994708EF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562" r="25660"/>
          <a:stretch/>
        </p:blipFill>
        <p:spPr bwMode="auto">
          <a:xfrm>
            <a:off x="3564318" y="917065"/>
            <a:ext cx="4362965" cy="4837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7965E792-2FFC-44C1-BF4E-A4140F83A5C7}"/>
              </a:ext>
            </a:extLst>
          </p:cNvPr>
          <p:cNvGrpSpPr/>
          <p:nvPr/>
        </p:nvGrpSpPr>
        <p:grpSpPr>
          <a:xfrm>
            <a:off x="4397727" y="1931137"/>
            <a:ext cx="2906802" cy="2678640"/>
            <a:chOff x="4397727" y="1797970"/>
            <a:chExt cx="2906802" cy="2678640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802D28DB-831B-44E5-992F-EC1F449116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7727" y="1973016"/>
              <a:ext cx="719451" cy="720000"/>
            </a:xfrm>
            <a:prstGeom prst="ellipse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49F9EB79-3348-46C8-BB6D-25F920F7031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386074" y="1973016"/>
              <a:ext cx="719451" cy="720000"/>
            </a:xfrm>
            <a:prstGeom prst="ellipse">
              <a:avLst/>
            </a:prstGeom>
            <a:solidFill>
              <a:srgbClr val="00B0F0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  <a:latin typeface="Abadi Extra Light" panose="020B0204020104020204" pitchFamily="34" charset="0"/>
                </a:rPr>
                <a:t>1</a:t>
              </a:r>
              <a:endParaRPr lang="zh-CN" altLang="en-US" sz="28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066B9E71-B2BE-473A-A776-6D48653B2B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05216" y="1973016"/>
              <a:ext cx="719451" cy="720000"/>
            </a:xfrm>
            <a:prstGeom prst="ellipse">
              <a:avLst/>
            </a:prstGeom>
            <a:solidFill>
              <a:srgbClr val="00B0F0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  <a:latin typeface="Abadi Extra Light" panose="020B0204020104020204" pitchFamily="34" charset="0"/>
                </a:rPr>
                <a:t>2</a:t>
              </a:r>
              <a:endParaRPr lang="zh-CN" altLang="en-US" sz="28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A92E9AE2-86F8-4079-B205-984FDA4170C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7727" y="2864813"/>
              <a:ext cx="719451" cy="720000"/>
            </a:xfrm>
            <a:prstGeom prst="ellipse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F0EAB4BD-03C5-4495-BA1E-BAA9DAECE18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386074" y="2864813"/>
              <a:ext cx="719451" cy="720000"/>
            </a:xfrm>
            <a:prstGeom prst="ellipse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5D2E5250-C85C-47CC-B59E-1549DA4869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05216" y="2864813"/>
              <a:ext cx="719451" cy="720000"/>
            </a:xfrm>
            <a:prstGeom prst="ellipse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3DC4F4AD-178E-433A-AF58-8B0730544A1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7727" y="3756610"/>
              <a:ext cx="719451" cy="720000"/>
            </a:xfrm>
            <a:prstGeom prst="ellipse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AAC2B037-E07F-4404-BDCA-A8230C430E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386074" y="3756610"/>
              <a:ext cx="719451" cy="720000"/>
            </a:xfrm>
            <a:prstGeom prst="ellipse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34D1B185-99B2-469A-BD2C-2DD0286170D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05216" y="3756610"/>
              <a:ext cx="719451" cy="720000"/>
            </a:xfrm>
            <a:prstGeom prst="ellipse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0CF8BA83-E77C-4963-90E3-DAB64D1C530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5352" y="1797970"/>
              <a:ext cx="1079177" cy="1080000"/>
            </a:xfrm>
            <a:prstGeom prst="ellipse">
              <a:avLst/>
            </a:prstGeom>
            <a:noFill/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chemeClr val="tx1"/>
                </a:solidFill>
                <a:latin typeface="Abadi Extra Light" panose="020B0204020104020204" pitchFamily="34" charset="0"/>
              </a:endParaRPr>
            </a:p>
          </p:txBody>
        </p:sp>
      </p:grpSp>
      <p:sp>
        <p:nvSpPr>
          <p:cNvPr id="37" name="矩形 36">
            <a:extLst>
              <a:ext uri="{FF2B5EF4-FFF2-40B4-BE49-F238E27FC236}">
                <a16:creationId xmlns:a16="http://schemas.microsoft.com/office/drawing/2014/main" id="{F324392C-4AFF-4A80-A0DC-D4476719BFD3}"/>
              </a:ext>
            </a:extLst>
          </p:cNvPr>
          <p:cNvSpPr/>
          <p:nvPr/>
        </p:nvSpPr>
        <p:spPr>
          <a:xfrm>
            <a:off x="3564318" y="4962617"/>
            <a:ext cx="4362965" cy="7924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AC98AD37-D883-435A-B17E-00185740C2FF}"/>
              </a:ext>
            </a:extLst>
          </p:cNvPr>
          <p:cNvSpPr txBox="1"/>
          <p:nvPr/>
        </p:nvSpPr>
        <p:spPr>
          <a:xfrm>
            <a:off x="5340881" y="5020272"/>
            <a:ext cx="8098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latin typeface="Abadi Extra Light" panose="020B0204020104020204" pitchFamily="34" charset="0"/>
              </a:rPr>
              <a:t>Kiss me</a:t>
            </a:r>
            <a:endParaRPr lang="zh-CN" altLang="en-US" sz="1600" dirty="0">
              <a:latin typeface="Abadi Extra Light" panose="020B0204020104020204" pitchFamily="34" charset="0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4CF9D42D-9192-45B8-B84A-0FA5CB752605}"/>
              </a:ext>
            </a:extLst>
          </p:cNvPr>
          <p:cNvSpPr txBox="1"/>
          <p:nvPr/>
        </p:nvSpPr>
        <p:spPr>
          <a:xfrm>
            <a:off x="5457095" y="5344982"/>
            <a:ext cx="5774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latin typeface="Abadi Extra Light" panose="020B0204020104020204" pitchFamily="34" charset="0"/>
              </a:rPr>
              <a:t>30%</a:t>
            </a:r>
            <a:endParaRPr lang="zh-CN" altLang="en-US" sz="1600" dirty="0">
              <a:latin typeface="Abadi Extra Light" panose="020B0204020104020204" pitchFamily="34" charset="0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B47DE7F0-8E57-4308-9CC3-9FCEEBA2761F}"/>
              </a:ext>
            </a:extLst>
          </p:cNvPr>
          <p:cNvSpPr/>
          <p:nvPr/>
        </p:nvSpPr>
        <p:spPr>
          <a:xfrm>
            <a:off x="3564315" y="915765"/>
            <a:ext cx="4362965" cy="79241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DAD4619E-540A-484F-A39E-4729E16BC049}"/>
              </a:ext>
            </a:extLst>
          </p:cNvPr>
          <p:cNvSpPr/>
          <p:nvPr/>
        </p:nvSpPr>
        <p:spPr>
          <a:xfrm>
            <a:off x="3791599" y="1153284"/>
            <a:ext cx="309600" cy="3108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Abadi Extra Light" panose="020B0204020104020204" pitchFamily="34" charset="0"/>
              </a:rPr>
              <a:t>&lt;</a:t>
            </a:r>
            <a:endParaRPr lang="zh-CN" altLang="en-US" sz="1600" dirty="0">
              <a:solidFill>
                <a:schemeClr val="tx1"/>
              </a:solidFill>
              <a:latin typeface="Abadi Extra Light" panose="020B0204020104020204" pitchFamily="34" charset="0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7886702B-6EC9-42E0-A820-289AD1AE5F4D}"/>
              </a:ext>
            </a:extLst>
          </p:cNvPr>
          <p:cNvSpPr txBox="1"/>
          <p:nvPr/>
        </p:nvSpPr>
        <p:spPr>
          <a:xfrm>
            <a:off x="5307217" y="1153284"/>
            <a:ext cx="8771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latin typeface="Abadi Extra Light" panose="020B0204020104020204" pitchFamily="34" charset="0"/>
              </a:rPr>
              <a:t>233666</a:t>
            </a:r>
            <a:endParaRPr lang="zh-CN" altLang="en-US" sz="1600" dirty="0">
              <a:latin typeface="Abadi Extra Light" panose="020B02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6529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97DC637-37A6-484F-ACB4-6212DBCF0B2E}"/>
              </a:ext>
            </a:extLst>
          </p:cNvPr>
          <p:cNvSpPr/>
          <p:nvPr/>
        </p:nvSpPr>
        <p:spPr>
          <a:xfrm>
            <a:off x="3564321" y="915805"/>
            <a:ext cx="4362965" cy="48318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032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118388-175B-4870-B845-2CC2E661A0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62" r="25660"/>
          <a:stretch/>
        </p:blipFill>
        <p:spPr bwMode="auto">
          <a:xfrm>
            <a:off x="3564321" y="915806"/>
            <a:ext cx="4362965" cy="4837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2">
            <a:extLst>
              <a:ext uri="{FF2B5EF4-FFF2-40B4-BE49-F238E27FC236}">
                <a16:creationId xmlns:a16="http://schemas.microsoft.com/office/drawing/2014/main" id="{248B9AFF-9C10-43F1-9F5B-D5994708EF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562" r="25660"/>
          <a:stretch/>
        </p:blipFill>
        <p:spPr bwMode="auto">
          <a:xfrm>
            <a:off x="3564318" y="917065"/>
            <a:ext cx="4362965" cy="4837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矩形 50">
            <a:extLst>
              <a:ext uri="{FF2B5EF4-FFF2-40B4-BE49-F238E27FC236}">
                <a16:creationId xmlns:a16="http://schemas.microsoft.com/office/drawing/2014/main" id="{B47DE7F0-8E57-4308-9CC3-9FCEEBA2761F}"/>
              </a:ext>
            </a:extLst>
          </p:cNvPr>
          <p:cNvSpPr/>
          <p:nvPr/>
        </p:nvSpPr>
        <p:spPr>
          <a:xfrm>
            <a:off x="3564317" y="2891565"/>
            <a:ext cx="4362965" cy="286284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DAD4619E-540A-484F-A39E-4729E16BC049}"/>
              </a:ext>
            </a:extLst>
          </p:cNvPr>
          <p:cNvSpPr/>
          <p:nvPr/>
        </p:nvSpPr>
        <p:spPr>
          <a:xfrm>
            <a:off x="3791599" y="1153284"/>
            <a:ext cx="309600" cy="3108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Abadi Extra Light" panose="020B0204020104020204" pitchFamily="34" charset="0"/>
              </a:rPr>
              <a:t>&lt;</a:t>
            </a:r>
            <a:endParaRPr lang="zh-CN" altLang="en-US" sz="1600" dirty="0">
              <a:solidFill>
                <a:schemeClr val="tx1"/>
              </a:solidFill>
              <a:latin typeface="Abadi Extra Light" panose="020B0204020104020204" pitchFamily="34" charset="0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99BB1D39-40F2-4E37-9D21-C54211E89F9D}"/>
              </a:ext>
            </a:extLst>
          </p:cNvPr>
          <p:cNvSpPr/>
          <p:nvPr/>
        </p:nvSpPr>
        <p:spPr>
          <a:xfrm>
            <a:off x="4982599" y="2127943"/>
            <a:ext cx="1526400" cy="1527243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EE741B2-85F7-4072-BB2C-FA6A5D61A9B0}"/>
              </a:ext>
            </a:extLst>
          </p:cNvPr>
          <p:cNvSpPr txBox="1"/>
          <p:nvPr/>
        </p:nvSpPr>
        <p:spPr>
          <a:xfrm>
            <a:off x="5300806" y="3691405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latin typeface="Abadi Extra Light" panose="020B0204020104020204" pitchFamily="34" charset="0"/>
              </a:rPr>
              <a:t>Kiss me</a:t>
            </a:r>
            <a:endParaRPr lang="zh-CN" altLang="en-US" dirty="0">
              <a:latin typeface="Abadi Extra Light" panose="020B0204020104020204" pitchFamily="34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1B5B96EE-C07A-45A9-8B83-8A4D11631905}"/>
              </a:ext>
            </a:extLst>
          </p:cNvPr>
          <p:cNvSpPr txBox="1"/>
          <p:nvPr/>
        </p:nvSpPr>
        <p:spPr>
          <a:xfrm>
            <a:off x="5203824" y="4004389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B0F0"/>
                </a:solidFill>
                <a:latin typeface="Abadi Extra Light" panose="020B0204020104020204" pitchFamily="34" charset="0"/>
              </a:rPr>
              <a:t>10067  S</a:t>
            </a:r>
            <a:endParaRPr lang="zh-CN" altLang="en-US" dirty="0">
              <a:solidFill>
                <a:srgbClr val="00B0F0"/>
              </a:solidFill>
              <a:latin typeface="Abadi Extra Light" panose="020B0204020104020204" pitchFamily="34" charset="0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EFB5C6AD-F62F-4DD9-BAD6-F5FEAAC66838}"/>
              </a:ext>
            </a:extLst>
          </p:cNvPr>
          <p:cNvSpPr txBox="1"/>
          <p:nvPr/>
        </p:nvSpPr>
        <p:spPr>
          <a:xfrm>
            <a:off x="4620844" y="5382669"/>
            <a:ext cx="22499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400" dirty="0">
                <a:latin typeface="Abadi Extra Light" panose="020B0204020104020204" pitchFamily="34" charset="0"/>
              </a:rPr>
              <a:t>Played on 2019/6/28 21:58</a:t>
            </a:r>
            <a:endParaRPr lang="zh-CN" altLang="en-US" sz="1400" dirty="0">
              <a:latin typeface="Abadi Extra Light" panose="020B02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9798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97DC637-37A6-484F-ACB4-6212DBCF0B2E}"/>
              </a:ext>
            </a:extLst>
          </p:cNvPr>
          <p:cNvSpPr/>
          <p:nvPr/>
        </p:nvSpPr>
        <p:spPr>
          <a:xfrm>
            <a:off x="3564321" y="915805"/>
            <a:ext cx="4362965" cy="48318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032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118388-175B-4870-B845-2CC2E661A0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62" r="25660"/>
          <a:stretch/>
        </p:blipFill>
        <p:spPr bwMode="auto">
          <a:xfrm>
            <a:off x="3564321" y="915806"/>
            <a:ext cx="4362965" cy="4837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2">
            <a:extLst>
              <a:ext uri="{FF2B5EF4-FFF2-40B4-BE49-F238E27FC236}">
                <a16:creationId xmlns:a16="http://schemas.microsoft.com/office/drawing/2014/main" id="{248B9AFF-9C10-43F1-9F5B-D5994708EF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562" r="25660"/>
          <a:stretch/>
        </p:blipFill>
        <p:spPr bwMode="auto">
          <a:xfrm>
            <a:off x="3564318" y="917065"/>
            <a:ext cx="4362965" cy="4837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矩形 36">
            <a:extLst>
              <a:ext uri="{FF2B5EF4-FFF2-40B4-BE49-F238E27FC236}">
                <a16:creationId xmlns:a16="http://schemas.microsoft.com/office/drawing/2014/main" id="{F324392C-4AFF-4A80-A0DC-D4476719BFD3}"/>
              </a:ext>
            </a:extLst>
          </p:cNvPr>
          <p:cNvSpPr/>
          <p:nvPr/>
        </p:nvSpPr>
        <p:spPr>
          <a:xfrm>
            <a:off x="3564318" y="4962617"/>
            <a:ext cx="4362965" cy="79241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B47DE7F0-8E57-4308-9CC3-9FCEEBA2761F}"/>
              </a:ext>
            </a:extLst>
          </p:cNvPr>
          <p:cNvSpPr/>
          <p:nvPr/>
        </p:nvSpPr>
        <p:spPr>
          <a:xfrm>
            <a:off x="3564315" y="915765"/>
            <a:ext cx="4362965" cy="79241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DAD4619E-540A-484F-A39E-4729E16BC049}"/>
              </a:ext>
            </a:extLst>
          </p:cNvPr>
          <p:cNvSpPr/>
          <p:nvPr/>
        </p:nvSpPr>
        <p:spPr>
          <a:xfrm>
            <a:off x="3791599" y="1153284"/>
            <a:ext cx="309600" cy="3108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Abadi Extra Light" panose="020B0204020104020204" pitchFamily="34" charset="0"/>
              </a:rPr>
              <a:t>&lt;</a:t>
            </a:r>
            <a:endParaRPr lang="zh-CN" altLang="en-US" sz="1600" dirty="0">
              <a:solidFill>
                <a:schemeClr val="tx1"/>
              </a:solidFill>
              <a:latin typeface="Abadi Extra Light" panose="020B0204020104020204" pitchFamily="34" charset="0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7886702B-6EC9-42E0-A820-289AD1AE5F4D}"/>
              </a:ext>
            </a:extLst>
          </p:cNvPr>
          <p:cNvSpPr txBox="1"/>
          <p:nvPr/>
        </p:nvSpPr>
        <p:spPr>
          <a:xfrm>
            <a:off x="4832213" y="5189549"/>
            <a:ext cx="18271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latin typeface="Abadi Extra Light" panose="020B0204020104020204" pitchFamily="34" charset="0"/>
              </a:rPr>
              <a:t>Drag your song here</a:t>
            </a:r>
            <a:endParaRPr lang="zh-CN" altLang="en-US" sz="1600" dirty="0">
              <a:latin typeface="Abadi Extra Light" panose="020B0204020104020204" pitchFamily="34" charset="0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3C934F57-5F73-430A-AEBD-21BE809B1F89}"/>
              </a:ext>
            </a:extLst>
          </p:cNvPr>
          <p:cNvGrpSpPr/>
          <p:nvPr/>
        </p:nvGrpSpPr>
        <p:grpSpPr>
          <a:xfrm>
            <a:off x="5205026" y="2793375"/>
            <a:ext cx="1081548" cy="1084720"/>
            <a:chOff x="5296293" y="2886640"/>
            <a:chExt cx="1081548" cy="1084720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C24188A2-D192-46C6-AE3B-9E3F482A677C}"/>
                </a:ext>
              </a:extLst>
            </p:cNvPr>
            <p:cNvSpPr/>
            <p:nvPr/>
          </p:nvSpPr>
          <p:spPr>
            <a:xfrm>
              <a:off x="5296293" y="2886640"/>
              <a:ext cx="1081548" cy="1084720"/>
            </a:xfrm>
            <a:prstGeom prst="ellipse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8" name="图片 7" descr="图片包含 物体&#10;&#10;描述已自动生成">
              <a:extLst>
                <a:ext uri="{FF2B5EF4-FFF2-40B4-BE49-F238E27FC236}">
                  <a16:creationId xmlns:a16="http://schemas.microsoft.com/office/drawing/2014/main" id="{5B890E20-1C32-4E48-99D4-48D7DAFD8E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23417" y="3115350"/>
              <a:ext cx="627300" cy="6273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3814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81</Words>
  <Application>Microsoft Office PowerPoint</Application>
  <PresentationFormat>宽屏</PresentationFormat>
  <Paragraphs>36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等线</vt:lpstr>
      <vt:lpstr>等线 Light</vt:lpstr>
      <vt:lpstr>微软雅黑</vt:lpstr>
      <vt:lpstr>Abadi Extra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陈 钦楷</dc:creator>
  <cp:lastModifiedBy>陈 钦楷</cp:lastModifiedBy>
  <cp:revision>50</cp:revision>
  <dcterms:created xsi:type="dcterms:W3CDTF">2019-06-28T12:31:47Z</dcterms:created>
  <dcterms:modified xsi:type="dcterms:W3CDTF">2019-06-28T14:01:34Z</dcterms:modified>
</cp:coreProperties>
</file>

<file path=docProps/thumbnail.jpeg>
</file>